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3" r:id="rId1"/>
  </p:sldMasterIdLst>
  <p:notesMasterIdLst>
    <p:notesMasterId r:id="rId26"/>
  </p:notesMasterIdLst>
  <p:sldIdLst>
    <p:sldId id="256" r:id="rId2"/>
    <p:sldId id="304" r:id="rId3"/>
    <p:sldId id="257" r:id="rId4"/>
    <p:sldId id="275" r:id="rId5"/>
    <p:sldId id="276" r:id="rId6"/>
    <p:sldId id="277" r:id="rId7"/>
    <p:sldId id="303" r:id="rId8"/>
    <p:sldId id="278" r:id="rId9"/>
    <p:sldId id="280" r:id="rId10"/>
    <p:sldId id="281" r:id="rId11"/>
    <p:sldId id="282" r:id="rId12"/>
    <p:sldId id="283" r:id="rId13"/>
    <p:sldId id="284" r:id="rId14"/>
    <p:sldId id="302" r:id="rId15"/>
    <p:sldId id="285" r:id="rId16"/>
    <p:sldId id="287" r:id="rId17"/>
    <p:sldId id="289" r:id="rId18"/>
    <p:sldId id="288" r:id="rId19"/>
    <p:sldId id="290" r:id="rId20"/>
    <p:sldId id="291" r:id="rId21"/>
    <p:sldId id="292" r:id="rId22"/>
    <p:sldId id="293" r:id="rId23"/>
    <p:sldId id="305" r:id="rId24"/>
    <p:sldId id="301" r:id="rId25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27"/>
      <p:bold r:id="rId28"/>
      <p:italic r:id="rId29"/>
      <p:boldItalic r:id="rId30"/>
    </p:embeddedFont>
    <p:embeddedFont>
      <p:font typeface="Roboto Condensed Light" panose="02000000000000000000" pitchFamily="2" charset="0"/>
      <p:regular r:id="rId31"/>
      <p:bold r:id="rId32"/>
      <p:italic r:id="rId33"/>
      <p:boldItalic r:id="rId34"/>
    </p:embeddedFont>
    <p:embeddedFont>
      <p:font typeface="Squada One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77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viewProps" Target="viewProps.xml"/><Relationship Id="rId40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lisangela Oliveira" userId="31ae7a0fa59b3ff5" providerId="LiveId" clId="{285C6DE2-C54E-42F9-817F-6A8CE84087EC}"/>
    <pc:docChg chg="custSel addSld delSld modSld sldOrd">
      <pc:chgData name="Elisangela Oliveira" userId="31ae7a0fa59b3ff5" providerId="LiveId" clId="{285C6DE2-C54E-42F9-817F-6A8CE84087EC}" dt="2021-10-07T13:08:42.034" v="1043" actId="22"/>
      <pc:docMkLst>
        <pc:docMk/>
      </pc:docMkLst>
      <pc:sldChg chg="modSp mod modAnim">
        <pc:chgData name="Elisangela Oliveira" userId="31ae7a0fa59b3ff5" providerId="LiveId" clId="{285C6DE2-C54E-42F9-817F-6A8CE84087EC}" dt="2021-10-07T12:31:49.319" v="988" actId="1076"/>
        <pc:sldMkLst>
          <pc:docMk/>
          <pc:sldMk cId="0" sldId="256"/>
        </pc:sldMkLst>
        <pc:spChg chg="mod">
          <ac:chgData name="Elisangela Oliveira" userId="31ae7a0fa59b3ff5" providerId="LiveId" clId="{285C6DE2-C54E-42F9-817F-6A8CE84087EC}" dt="2021-10-07T12:31:45.528" v="987" actId="1076"/>
          <ac:spMkLst>
            <pc:docMk/>
            <pc:sldMk cId="0" sldId="256"/>
            <ac:spMk id="442" creationId="{00000000-0000-0000-0000-000000000000}"/>
          </ac:spMkLst>
        </pc:spChg>
        <pc:spChg chg="mod">
          <ac:chgData name="Elisangela Oliveira" userId="31ae7a0fa59b3ff5" providerId="LiveId" clId="{285C6DE2-C54E-42F9-817F-6A8CE84087EC}" dt="2021-10-07T12:31:49.319" v="988" actId="1076"/>
          <ac:spMkLst>
            <pc:docMk/>
            <pc:sldMk cId="0" sldId="256"/>
            <ac:spMk id="443" creationId="{00000000-0000-0000-0000-000000000000}"/>
          </ac:spMkLst>
        </pc:spChg>
      </pc:sldChg>
      <pc:sldChg chg="addSp delSp mod">
        <pc:chgData name="Elisangela Oliveira" userId="31ae7a0fa59b3ff5" providerId="LiveId" clId="{285C6DE2-C54E-42F9-817F-6A8CE84087EC}" dt="2021-10-07T12:53:09.097" v="1018" actId="22"/>
        <pc:sldMkLst>
          <pc:docMk/>
          <pc:sldMk cId="0" sldId="257"/>
        </pc:sldMkLst>
        <pc:picChg chg="add">
          <ac:chgData name="Elisangela Oliveira" userId="31ae7a0fa59b3ff5" providerId="LiveId" clId="{285C6DE2-C54E-42F9-817F-6A8CE84087EC}" dt="2021-10-07T12:53:09.097" v="1018" actId="22"/>
          <ac:picMkLst>
            <pc:docMk/>
            <pc:sldMk cId="0" sldId="257"/>
            <ac:picMk id="3" creationId="{A4353897-1FEE-48BE-8AF5-CE6A2C50CBC2}"/>
          </ac:picMkLst>
        </pc:picChg>
        <pc:picChg chg="del">
          <ac:chgData name="Elisangela Oliveira" userId="31ae7a0fa59b3ff5" providerId="LiveId" clId="{285C6DE2-C54E-42F9-817F-6A8CE84087EC}" dt="2021-10-07T12:32:28.403" v="990" actId="478"/>
          <ac:picMkLst>
            <pc:docMk/>
            <pc:sldMk cId="0" sldId="257"/>
            <ac:picMk id="7" creationId="{6B296346-E67F-421D-9ECC-6A346B4AB86A}"/>
          </ac:picMkLst>
        </pc:picChg>
      </pc:sldChg>
      <pc:sldChg chg="del modAnim">
        <pc:chgData name="Elisangela Oliveira" userId="31ae7a0fa59b3ff5" providerId="LiveId" clId="{285C6DE2-C54E-42F9-817F-6A8CE84087EC}" dt="2021-09-30T00:32:27.837" v="43" actId="2696"/>
        <pc:sldMkLst>
          <pc:docMk/>
          <pc:sldMk cId="3493856841" sldId="274"/>
        </pc:sldMkLst>
      </pc:sldChg>
      <pc:sldChg chg="addSp delSp mod">
        <pc:chgData name="Elisangela Oliveira" userId="31ae7a0fa59b3ff5" providerId="LiveId" clId="{285C6DE2-C54E-42F9-817F-6A8CE84087EC}" dt="2021-10-07T12:55:05.265" v="1019" actId="22"/>
        <pc:sldMkLst>
          <pc:docMk/>
          <pc:sldMk cId="2731767580" sldId="275"/>
        </pc:sldMkLst>
        <pc:picChg chg="del">
          <ac:chgData name="Elisangela Oliveira" userId="31ae7a0fa59b3ff5" providerId="LiveId" clId="{285C6DE2-C54E-42F9-817F-6A8CE84087EC}" dt="2021-10-07T12:32:30.513" v="991" actId="478"/>
          <ac:picMkLst>
            <pc:docMk/>
            <pc:sldMk cId="2731767580" sldId="275"/>
            <ac:picMk id="3" creationId="{094B41C5-3BAF-4B0A-A13B-38B522679A2C}"/>
          </ac:picMkLst>
        </pc:picChg>
        <pc:picChg chg="add">
          <ac:chgData name="Elisangela Oliveira" userId="31ae7a0fa59b3ff5" providerId="LiveId" clId="{285C6DE2-C54E-42F9-817F-6A8CE84087EC}" dt="2021-10-07T12:55:05.265" v="1019" actId="22"/>
          <ac:picMkLst>
            <pc:docMk/>
            <pc:sldMk cId="2731767580" sldId="275"/>
            <ac:picMk id="4" creationId="{15575B67-965C-4E27-A04F-D84D837DCEE6}"/>
          </ac:picMkLst>
        </pc:picChg>
      </pc:sldChg>
      <pc:sldChg chg="addSp delSp mod">
        <pc:chgData name="Elisangela Oliveira" userId="31ae7a0fa59b3ff5" providerId="LiveId" clId="{285C6DE2-C54E-42F9-817F-6A8CE84087EC}" dt="2021-10-07T12:55:31.245" v="1020" actId="22"/>
        <pc:sldMkLst>
          <pc:docMk/>
          <pc:sldMk cId="3023341209" sldId="276"/>
        </pc:sldMkLst>
        <pc:picChg chg="del">
          <ac:chgData name="Elisangela Oliveira" userId="31ae7a0fa59b3ff5" providerId="LiveId" clId="{285C6DE2-C54E-42F9-817F-6A8CE84087EC}" dt="2021-10-07T12:32:32.226" v="992" actId="478"/>
          <ac:picMkLst>
            <pc:docMk/>
            <pc:sldMk cId="3023341209" sldId="276"/>
            <ac:picMk id="3" creationId="{6AF304F2-2A31-4276-9939-9C289E94D704}"/>
          </ac:picMkLst>
        </pc:picChg>
        <pc:picChg chg="add">
          <ac:chgData name="Elisangela Oliveira" userId="31ae7a0fa59b3ff5" providerId="LiveId" clId="{285C6DE2-C54E-42F9-817F-6A8CE84087EC}" dt="2021-10-07T12:55:31.245" v="1020" actId="22"/>
          <ac:picMkLst>
            <pc:docMk/>
            <pc:sldMk cId="3023341209" sldId="276"/>
            <ac:picMk id="4" creationId="{6DBC4D89-9BF1-4281-9947-792713423A77}"/>
          </ac:picMkLst>
        </pc:picChg>
      </pc:sldChg>
      <pc:sldChg chg="addSp delSp mod">
        <pc:chgData name="Elisangela Oliveira" userId="31ae7a0fa59b3ff5" providerId="LiveId" clId="{285C6DE2-C54E-42F9-817F-6A8CE84087EC}" dt="2021-10-07T12:56:38.627" v="1021" actId="22"/>
        <pc:sldMkLst>
          <pc:docMk/>
          <pc:sldMk cId="752524319" sldId="277"/>
        </pc:sldMkLst>
        <pc:picChg chg="del">
          <ac:chgData name="Elisangela Oliveira" userId="31ae7a0fa59b3ff5" providerId="LiveId" clId="{285C6DE2-C54E-42F9-817F-6A8CE84087EC}" dt="2021-10-07T12:32:34.406" v="993" actId="478"/>
          <ac:picMkLst>
            <pc:docMk/>
            <pc:sldMk cId="752524319" sldId="277"/>
            <ac:picMk id="3" creationId="{14A6C231-2519-4AD9-8B78-EDD642A14DBA}"/>
          </ac:picMkLst>
        </pc:picChg>
        <pc:picChg chg="add">
          <ac:chgData name="Elisangela Oliveira" userId="31ae7a0fa59b3ff5" providerId="LiveId" clId="{285C6DE2-C54E-42F9-817F-6A8CE84087EC}" dt="2021-10-07T12:56:38.627" v="1021" actId="22"/>
          <ac:picMkLst>
            <pc:docMk/>
            <pc:sldMk cId="752524319" sldId="277"/>
            <ac:picMk id="4" creationId="{6647C20F-A583-4D80-9278-588A9A579D24}"/>
          </ac:picMkLst>
        </pc:picChg>
      </pc:sldChg>
      <pc:sldChg chg="addSp delSp mod">
        <pc:chgData name="Elisangela Oliveira" userId="31ae7a0fa59b3ff5" providerId="LiveId" clId="{285C6DE2-C54E-42F9-817F-6A8CE84087EC}" dt="2021-10-07T12:58:01.916" v="1023" actId="22"/>
        <pc:sldMkLst>
          <pc:docMk/>
          <pc:sldMk cId="2043966265" sldId="278"/>
        </pc:sldMkLst>
        <pc:picChg chg="del">
          <ac:chgData name="Elisangela Oliveira" userId="31ae7a0fa59b3ff5" providerId="LiveId" clId="{285C6DE2-C54E-42F9-817F-6A8CE84087EC}" dt="2021-10-07T12:32:40.699" v="995" actId="478"/>
          <ac:picMkLst>
            <pc:docMk/>
            <pc:sldMk cId="2043966265" sldId="278"/>
            <ac:picMk id="3" creationId="{4517456E-CDF2-4414-BE12-14BE0D0C2508}"/>
          </ac:picMkLst>
        </pc:picChg>
        <pc:picChg chg="add">
          <ac:chgData name="Elisangela Oliveira" userId="31ae7a0fa59b3ff5" providerId="LiveId" clId="{285C6DE2-C54E-42F9-817F-6A8CE84087EC}" dt="2021-10-07T12:58:01.916" v="1023" actId="22"/>
          <ac:picMkLst>
            <pc:docMk/>
            <pc:sldMk cId="2043966265" sldId="278"/>
            <ac:picMk id="4" creationId="{9EB3AB1E-027A-4BAC-8F03-DAB770BCE414}"/>
          </ac:picMkLst>
        </pc:picChg>
      </pc:sldChg>
      <pc:sldChg chg="del modAnim">
        <pc:chgData name="Elisangela Oliveira" userId="31ae7a0fa59b3ff5" providerId="LiveId" clId="{285C6DE2-C54E-42F9-817F-6A8CE84087EC}" dt="2021-09-30T00:32:55.052" v="55" actId="2696"/>
        <pc:sldMkLst>
          <pc:docMk/>
          <pc:sldMk cId="2512086001" sldId="279"/>
        </pc:sldMkLst>
      </pc:sldChg>
      <pc:sldChg chg="addSp delSp mod">
        <pc:chgData name="Elisangela Oliveira" userId="31ae7a0fa59b3ff5" providerId="LiveId" clId="{285C6DE2-C54E-42F9-817F-6A8CE84087EC}" dt="2021-10-07T12:58:20.204" v="1024" actId="22"/>
        <pc:sldMkLst>
          <pc:docMk/>
          <pc:sldMk cId="4025196007" sldId="280"/>
        </pc:sldMkLst>
        <pc:picChg chg="del">
          <ac:chgData name="Elisangela Oliveira" userId="31ae7a0fa59b3ff5" providerId="LiveId" clId="{285C6DE2-C54E-42F9-817F-6A8CE84087EC}" dt="2021-10-07T12:32:42.326" v="996" actId="478"/>
          <ac:picMkLst>
            <pc:docMk/>
            <pc:sldMk cId="4025196007" sldId="280"/>
            <ac:picMk id="3" creationId="{CC1FE304-7449-4281-9208-C658AF6056BB}"/>
          </ac:picMkLst>
        </pc:picChg>
        <pc:picChg chg="add">
          <ac:chgData name="Elisangela Oliveira" userId="31ae7a0fa59b3ff5" providerId="LiveId" clId="{285C6DE2-C54E-42F9-817F-6A8CE84087EC}" dt="2021-10-07T12:58:20.204" v="1024" actId="22"/>
          <ac:picMkLst>
            <pc:docMk/>
            <pc:sldMk cId="4025196007" sldId="280"/>
            <ac:picMk id="4" creationId="{42B59813-B07D-4A7E-8520-EA78C818F92D}"/>
          </ac:picMkLst>
        </pc:picChg>
      </pc:sldChg>
      <pc:sldChg chg="addSp delSp mod">
        <pc:chgData name="Elisangela Oliveira" userId="31ae7a0fa59b3ff5" providerId="LiveId" clId="{285C6DE2-C54E-42F9-817F-6A8CE84087EC}" dt="2021-10-07T12:58:51.519" v="1025" actId="22"/>
        <pc:sldMkLst>
          <pc:docMk/>
          <pc:sldMk cId="308994687" sldId="281"/>
        </pc:sldMkLst>
        <pc:picChg chg="del">
          <ac:chgData name="Elisangela Oliveira" userId="31ae7a0fa59b3ff5" providerId="LiveId" clId="{285C6DE2-C54E-42F9-817F-6A8CE84087EC}" dt="2021-10-07T12:32:44.239" v="997" actId="478"/>
          <ac:picMkLst>
            <pc:docMk/>
            <pc:sldMk cId="308994687" sldId="281"/>
            <ac:picMk id="3" creationId="{07565D86-2EB0-416A-A440-6D401F69A3E3}"/>
          </ac:picMkLst>
        </pc:picChg>
        <pc:picChg chg="add">
          <ac:chgData name="Elisangela Oliveira" userId="31ae7a0fa59b3ff5" providerId="LiveId" clId="{285C6DE2-C54E-42F9-817F-6A8CE84087EC}" dt="2021-10-07T12:58:51.519" v="1025" actId="22"/>
          <ac:picMkLst>
            <pc:docMk/>
            <pc:sldMk cId="308994687" sldId="281"/>
            <ac:picMk id="4" creationId="{BC605C05-52AC-4C35-9E5D-77D86BCD8B34}"/>
          </ac:picMkLst>
        </pc:picChg>
      </pc:sldChg>
      <pc:sldChg chg="addSp delSp mod">
        <pc:chgData name="Elisangela Oliveira" userId="31ae7a0fa59b3ff5" providerId="LiveId" clId="{285C6DE2-C54E-42F9-817F-6A8CE84087EC}" dt="2021-10-07T12:59:17.473" v="1026" actId="22"/>
        <pc:sldMkLst>
          <pc:docMk/>
          <pc:sldMk cId="3565176571" sldId="282"/>
        </pc:sldMkLst>
        <pc:picChg chg="del">
          <ac:chgData name="Elisangela Oliveira" userId="31ae7a0fa59b3ff5" providerId="LiveId" clId="{285C6DE2-C54E-42F9-817F-6A8CE84087EC}" dt="2021-10-07T12:32:46.895" v="998" actId="478"/>
          <ac:picMkLst>
            <pc:docMk/>
            <pc:sldMk cId="3565176571" sldId="282"/>
            <ac:picMk id="3" creationId="{48C45701-2EDE-4EEB-8CA4-B9483F92F6D7}"/>
          </ac:picMkLst>
        </pc:picChg>
        <pc:picChg chg="add">
          <ac:chgData name="Elisangela Oliveira" userId="31ae7a0fa59b3ff5" providerId="LiveId" clId="{285C6DE2-C54E-42F9-817F-6A8CE84087EC}" dt="2021-10-07T12:59:17.473" v="1026" actId="22"/>
          <ac:picMkLst>
            <pc:docMk/>
            <pc:sldMk cId="3565176571" sldId="282"/>
            <ac:picMk id="4" creationId="{7467EFAB-06F2-4F0A-B344-D1B19420DD8B}"/>
          </ac:picMkLst>
        </pc:picChg>
      </pc:sldChg>
      <pc:sldChg chg="addSp delSp mod">
        <pc:chgData name="Elisangela Oliveira" userId="31ae7a0fa59b3ff5" providerId="LiveId" clId="{285C6DE2-C54E-42F9-817F-6A8CE84087EC}" dt="2021-10-07T12:59:39.981" v="1027" actId="22"/>
        <pc:sldMkLst>
          <pc:docMk/>
          <pc:sldMk cId="1894003064" sldId="283"/>
        </pc:sldMkLst>
        <pc:picChg chg="del">
          <ac:chgData name="Elisangela Oliveira" userId="31ae7a0fa59b3ff5" providerId="LiveId" clId="{285C6DE2-C54E-42F9-817F-6A8CE84087EC}" dt="2021-10-07T12:32:48.959" v="999" actId="478"/>
          <ac:picMkLst>
            <pc:docMk/>
            <pc:sldMk cId="1894003064" sldId="283"/>
            <ac:picMk id="3" creationId="{F59DFE87-0B9D-44C9-83EE-7B5767F2A2D4}"/>
          </ac:picMkLst>
        </pc:picChg>
        <pc:picChg chg="add">
          <ac:chgData name="Elisangela Oliveira" userId="31ae7a0fa59b3ff5" providerId="LiveId" clId="{285C6DE2-C54E-42F9-817F-6A8CE84087EC}" dt="2021-10-07T12:59:39.981" v="1027" actId="22"/>
          <ac:picMkLst>
            <pc:docMk/>
            <pc:sldMk cId="1894003064" sldId="283"/>
            <ac:picMk id="4" creationId="{3A97769D-4812-4F86-A053-3081AE718C58}"/>
          </ac:picMkLst>
        </pc:picChg>
      </pc:sldChg>
      <pc:sldChg chg="addSp delSp mod">
        <pc:chgData name="Elisangela Oliveira" userId="31ae7a0fa59b3ff5" providerId="LiveId" clId="{285C6DE2-C54E-42F9-817F-6A8CE84087EC}" dt="2021-10-07T13:00:06.270" v="1028" actId="22"/>
        <pc:sldMkLst>
          <pc:docMk/>
          <pc:sldMk cId="769273092" sldId="284"/>
        </pc:sldMkLst>
        <pc:picChg chg="del">
          <ac:chgData name="Elisangela Oliveira" userId="31ae7a0fa59b3ff5" providerId="LiveId" clId="{285C6DE2-C54E-42F9-817F-6A8CE84087EC}" dt="2021-10-07T12:32:50.875" v="1000" actId="478"/>
          <ac:picMkLst>
            <pc:docMk/>
            <pc:sldMk cId="769273092" sldId="284"/>
            <ac:picMk id="3" creationId="{D5DCCB9D-291D-4CA4-A322-DA3BDF49951D}"/>
          </ac:picMkLst>
        </pc:picChg>
        <pc:picChg chg="add">
          <ac:chgData name="Elisangela Oliveira" userId="31ae7a0fa59b3ff5" providerId="LiveId" clId="{285C6DE2-C54E-42F9-817F-6A8CE84087EC}" dt="2021-10-07T13:00:06.270" v="1028" actId="22"/>
          <ac:picMkLst>
            <pc:docMk/>
            <pc:sldMk cId="769273092" sldId="284"/>
            <ac:picMk id="4" creationId="{861C0967-1438-413D-8B4B-E2EEBE9156B6}"/>
          </ac:picMkLst>
        </pc:picChg>
      </pc:sldChg>
      <pc:sldChg chg="addSp delSp mod">
        <pc:chgData name="Elisangela Oliveira" userId="31ae7a0fa59b3ff5" providerId="LiveId" clId="{285C6DE2-C54E-42F9-817F-6A8CE84087EC}" dt="2021-10-07T13:00:40.826" v="1030" actId="22"/>
        <pc:sldMkLst>
          <pc:docMk/>
          <pc:sldMk cId="190182734" sldId="285"/>
        </pc:sldMkLst>
        <pc:picChg chg="del">
          <ac:chgData name="Elisangela Oliveira" userId="31ae7a0fa59b3ff5" providerId="LiveId" clId="{285C6DE2-C54E-42F9-817F-6A8CE84087EC}" dt="2021-10-07T12:33:00.248" v="1002" actId="478"/>
          <ac:picMkLst>
            <pc:docMk/>
            <pc:sldMk cId="190182734" sldId="285"/>
            <ac:picMk id="3" creationId="{35E2C129-5E32-4D6F-AB1B-90F874CCCFFD}"/>
          </ac:picMkLst>
        </pc:picChg>
        <pc:picChg chg="add">
          <ac:chgData name="Elisangela Oliveira" userId="31ae7a0fa59b3ff5" providerId="LiveId" clId="{285C6DE2-C54E-42F9-817F-6A8CE84087EC}" dt="2021-10-07T13:00:40.826" v="1030" actId="22"/>
          <ac:picMkLst>
            <pc:docMk/>
            <pc:sldMk cId="190182734" sldId="285"/>
            <ac:picMk id="4" creationId="{CBE7285B-C6BE-4507-989A-C2309048091A}"/>
          </ac:picMkLst>
        </pc:picChg>
      </pc:sldChg>
      <pc:sldChg chg="del modAnim">
        <pc:chgData name="Elisangela Oliveira" userId="31ae7a0fa59b3ff5" providerId="LiveId" clId="{285C6DE2-C54E-42F9-817F-6A8CE84087EC}" dt="2021-09-30T00:33:22.358" v="94" actId="2696"/>
        <pc:sldMkLst>
          <pc:docMk/>
          <pc:sldMk cId="2689150206" sldId="286"/>
        </pc:sldMkLst>
      </pc:sldChg>
      <pc:sldChg chg="addSp delSp mod">
        <pc:chgData name="Elisangela Oliveira" userId="31ae7a0fa59b3ff5" providerId="LiveId" clId="{285C6DE2-C54E-42F9-817F-6A8CE84087EC}" dt="2021-10-07T13:00:58.333" v="1031" actId="22"/>
        <pc:sldMkLst>
          <pc:docMk/>
          <pc:sldMk cId="453890075" sldId="287"/>
        </pc:sldMkLst>
        <pc:picChg chg="add">
          <ac:chgData name="Elisangela Oliveira" userId="31ae7a0fa59b3ff5" providerId="LiveId" clId="{285C6DE2-C54E-42F9-817F-6A8CE84087EC}" dt="2021-10-07T13:00:58.333" v="1031" actId="22"/>
          <ac:picMkLst>
            <pc:docMk/>
            <pc:sldMk cId="453890075" sldId="287"/>
            <ac:picMk id="3" creationId="{7544DFA2-C97B-49E8-ABDA-20453DF2C172}"/>
          </ac:picMkLst>
        </pc:picChg>
        <pc:picChg chg="del">
          <ac:chgData name="Elisangela Oliveira" userId="31ae7a0fa59b3ff5" providerId="LiveId" clId="{285C6DE2-C54E-42F9-817F-6A8CE84087EC}" dt="2021-10-07T12:33:02.671" v="1003" actId="478"/>
          <ac:picMkLst>
            <pc:docMk/>
            <pc:sldMk cId="453890075" sldId="287"/>
            <ac:picMk id="4" creationId="{6336883E-34A4-4875-BCB3-8A8007E04F91}"/>
          </ac:picMkLst>
        </pc:picChg>
      </pc:sldChg>
      <pc:sldChg chg="addSp delSp mod">
        <pc:chgData name="Elisangela Oliveira" userId="31ae7a0fa59b3ff5" providerId="LiveId" clId="{285C6DE2-C54E-42F9-817F-6A8CE84087EC}" dt="2021-10-07T13:02:03.414" v="1033" actId="22"/>
        <pc:sldMkLst>
          <pc:docMk/>
          <pc:sldMk cId="1152989439" sldId="288"/>
        </pc:sldMkLst>
        <pc:picChg chg="del">
          <ac:chgData name="Elisangela Oliveira" userId="31ae7a0fa59b3ff5" providerId="LiveId" clId="{285C6DE2-C54E-42F9-817F-6A8CE84087EC}" dt="2021-10-07T12:33:10.021" v="1005" actId="478"/>
          <ac:picMkLst>
            <pc:docMk/>
            <pc:sldMk cId="1152989439" sldId="288"/>
            <ac:picMk id="3" creationId="{D5A1F6D9-B4BA-4EF0-BB9E-833799B4CF42}"/>
          </ac:picMkLst>
        </pc:picChg>
        <pc:picChg chg="add">
          <ac:chgData name="Elisangela Oliveira" userId="31ae7a0fa59b3ff5" providerId="LiveId" clId="{285C6DE2-C54E-42F9-817F-6A8CE84087EC}" dt="2021-10-07T13:02:03.414" v="1033" actId="22"/>
          <ac:picMkLst>
            <pc:docMk/>
            <pc:sldMk cId="1152989439" sldId="288"/>
            <ac:picMk id="4" creationId="{56B0D426-E323-4E75-A24F-0117B848E434}"/>
          </ac:picMkLst>
        </pc:picChg>
      </pc:sldChg>
      <pc:sldChg chg="addSp delSp mod delAnim modAnim">
        <pc:chgData name="Elisangela Oliveira" userId="31ae7a0fa59b3ff5" providerId="LiveId" clId="{285C6DE2-C54E-42F9-817F-6A8CE84087EC}" dt="2021-10-07T13:01:17.594" v="1032" actId="22"/>
        <pc:sldMkLst>
          <pc:docMk/>
          <pc:sldMk cId="3747758798" sldId="289"/>
        </pc:sldMkLst>
        <pc:spChg chg="del">
          <ac:chgData name="Elisangela Oliveira" userId="31ae7a0fa59b3ff5" providerId="LiveId" clId="{285C6DE2-C54E-42F9-817F-6A8CE84087EC}" dt="2021-10-07T12:33:08.086" v="1004" actId="478"/>
          <ac:spMkLst>
            <pc:docMk/>
            <pc:sldMk cId="3747758798" sldId="289"/>
            <ac:spMk id="4" creationId="{CA549B19-057B-416E-BBD8-438785AD9CFA}"/>
          </ac:spMkLst>
        </pc:spChg>
        <pc:picChg chg="add">
          <ac:chgData name="Elisangela Oliveira" userId="31ae7a0fa59b3ff5" providerId="LiveId" clId="{285C6DE2-C54E-42F9-817F-6A8CE84087EC}" dt="2021-10-07T13:01:17.594" v="1032" actId="22"/>
          <ac:picMkLst>
            <pc:docMk/>
            <pc:sldMk cId="3747758798" sldId="289"/>
            <ac:picMk id="3" creationId="{ED33EE3E-DB92-43EA-A03E-3A6803544A86}"/>
          </ac:picMkLst>
        </pc:picChg>
      </pc:sldChg>
      <pc:sldChg chg="addSp delSp mod">
        <pc:chgData name="Elisangela Oliveira" userId="31ae7a0fa59b3ff5" providerId="LiveId" clId="{285C6DE2-C54E-42F9-817F-6A8CE84087EC}" dt="2021-10-07T13:02:23.963" v="1034" actId="22"/>
        <pc:sldMkLst>
          <pc:docMk/>
          <pc:sldMk cId="3569125341" sldId="290"/>
        </pc:sldMkLst>
        <pc:picChg chg="del">
          <ac:chgData name="Elisangela Oliveira" userId="31ae7a0fa59b3ff5" providerId="LiveId" clId="{285C6DE2-C54E-42F9-817F-6A8CE84087EC}" dt="2021-10-07T12:33:11.761" v="1006" actId="478"/>
          <ac:picMkLst>
            <pc:docMk/>
            <pc:sldMk cId="3569125341" sldId="290"/>
            <ac:picMk id="3" creationId="{D89ADA7F-2951-4B7E-926A-9FA22B821EE1}"/>
          </ac:picMkLst>
        </pc:picChg>
        <pc:picChg chg="add">
          <ac:chgData name="Elisangela Oliveira" userId="31ae7a0fa59b3ff5" providerId="LiveId" clId="{285C6DE2-C54E-42F9-817F-6A8CE84087EC}" dt="2021-10-07T13:02:23.963" v="1034" actId="22"/>
          <ac:picMkLst>
            <pc:docMk/>
            <pc:sldMk cId="3569125341" sldId="290"/>
            <ac:picMk id="4" creationId="{887EB11A-E7A4-494C-B777-4421D75BD535}"/>
          </ac:picMkLst>
        </pc:picChg>
      </pc:sldChg>
      <pc:sldChg chg="addSp delSp mod">
        <pc:chgData name="Elisangela Oliveira" userId="31ae7a0fa59b3ff5" providerId="LiveId" clId="{285C6DE2-C54E-42F9-817F-6A8CE84087EC}" dt="2021-10-07T13:02:43.611" v="1035" actId="22"/>
        <pc:sldMkLst>
          <pc:docMk/>
          <pc:sldMk cId="4245983472" sldId="291"/>
        </pc:sldMkLst>
        <pc:picChg chg="del">
          <ac:chgData name="Elisangela Oliveira" userId="31ae7a0fa59b3ff5" providerId="LiveId" clId="{285C6DE2-C54E-42F9-817F-6A8CE84087EC}" dt="2021-10-07T12:33:13.655" v="1007" actId="478"/>
          <ac:picMkLst>
            <pc:docMk/>
            <pc:sldMk cId="4245983472" sldId="291"/>
            <ac:picMk id="3" creationId="{FE7059D3-9AFD-4BC5-AE6F-9ABC4AD017AF}"/>
          </ac:picMkLst>
        </pc:picChg>
        <pc:picChg chg="add">
          <ac:chgData name="Elisangela Oliveira" userId="31ae7a0fa59b3ff5" providerId="LiveId" clId="{285C6DE2-C54E-42F9-817F-6A8CE84087EC}" dt="2021-10-07T13:02:43.611" v="1035" actId="22"/>
          <ac:picMkLst>
            <pc:docMk/>
            <pc:sldMk cId="4245983472" sldId="291"/>
            <ac:picMk id="4" creationId="{EA68B04F-6C70-4440-AB16-5129EA7F7C62}"/>
          </ac:picMkLst>
        </pc:picChg>
      </pc:sldChg>
      <pc:sldChg chg="addSp delSp mod">
        <pc:chgData name="Elisangela Oliveira" userId="31ae7a0fa59b3ff5" providerId="LiveId" clId="{285C6DE2-C54E-42F9-817F-6A8CE84087EC}" dt="2021-10-07T13:03:10.911" v="1036" actId="22"/>
        <pc:sldMkLst>
          <pc:docMk/>
          <pc:sldMk cId="3723612789" sldId="292"/>
        </pc:sldMkLst>
        <pc:picChg chg="del">
          <ac:chgData name="Elisangela Oliveira" userId="31ae7a0fa59b3ff5" providerId="LiveId" clId="{285C6DE2-C54E-42F9-817F-6A8CE84087EC}" dt="2021-10-07T12:33:15.134" v="1008" actId="478"/>
          <ac:picMkLst>
            <pc:docMk/>
            <pc:sldMk cId="3723612789" sldId="292"/>
            <ac:picMk id="3" creationId="{CBF70781-AE23-491C-A659-8888755D8688}"/>
          </ac:picMkLst>
        </pc:picChg>
        <pc:picChg chg="add">
          <ac:chgData name="Elisangela Oliveira" userId="31ae7a0fa59b3ff5" providerId="LiveId" clId="{285C6DE2-C54E-42F9-817F-6A8CE84087EC}" dt="2021-10-07T13:03:10.911" v="1036" actId="22"/>
          <ac:picMkLst>
            <pc:docMk/>
            <pc:sldMk cId="3723612789" sldId="292"/>
            <ac:picMk id="4" creationId="{DF6871AD-B72B-45DD-8847-850A253A3217}"/>
          </ac:picMkLst>
        </pc:picChg>
      </pc:sldChg>
      <pc:sldChg chg="addSp delSp mod">
        <pc:chgData name="Elisangela Oliveira" userId="31ae7a0fa59b3ff5" providerId="LiveId" clId="{285C6DE2-C54E-42F9-817F-6A8CE84087EC}" dt="2021-10-07T13:03:35.479" v="1037" actId="22"/>
        <pc:sldMkLst>
          <pc:docMk/>
          <pc:sldMk cId="3451237198" sldId="293"/>
        </pc:sldMkLst>
        <pc:picChg chg="del">
          <ac:chgData name="Elisangela Oliveira" userId="31ae7a0fa59b3ff5" providerId="LiveId" clId="{285C6DE2-C54E-42F9-817F-6A8CE84087EC}" dt="2021-10-07T12:33:17.127" v="1009" actId="478"/>
          <ac:picMkLst>
            <pc:docMk/>
            <pc:sldMk cId="3451237198" sldId="293"/>
            <ac:picMk id="3" creationId="{6BBDF51D-789C-4127-B835-A7093A8C58AA}"/>
          </ac:picMkLst>
        </pc:picChg>
        <pc:picChg chg="add">
          <ac:chgData name="Elisangela Oliveira" userId="31ae7a0fa59b3ff5" providerId="LiveId" clId="{285C6DE2-C54E-42F9-817F-6A8CE84087EC}" dt="2021-10-07T13:03:35.479" v="1037" actId="22"/>
          <ac:picMkLst>
            <pc:docMk/>
            <pc:sldMk cId="3451237198" sldId="293"/>
            <ac:picMk id="4" creationId="{04EC9DD3-63CF-4B57-99CB-3926EA4BA8B3}"/>
          </ac:picMkLst>
        </pc:picChg>
      </pc:sldChg>
      <pc:sldChg chg="addSp delSp del mod">
        <pc:chgData name="Elisangela Oliveira" userId="31ae7a0fa59b3ff5" providerId="LiveId" clId="{285C6DE2-C54E-42F9-817F-6A8CE84087EC}" dt="2021-10-07T13:04:12.432" v="1039" actId="2696"/>
        <pc:sldMkLst>
          <pc:docMk/>
          <pc:sldMk cId="3119310088" sldId="294"/>
        </pc:sldMkLst>
        <pc:picChg chg="del">
          <ac:chgData name="Elisangela Oliveira" userId="31ae7a0fa59b3ff5" providerId="LiveId" clId="{285C6DE2-C54E-42F9-817F-6A8CE84087EC}" dt="2021-10-07T12:33:18.826" v="1010" actId="478"/>
          <ac:picMkLst>
            <pc:docMk/>
            <pc:sldMk cId="3119310088" sldId="294"/>
            <ac:picMk id="3" creationId="{5AC1B068-5302-4FCF-B1B0-CEE64604E31C}"/>
          </ac:picMkLst>
        </pc:picChg>
        <pc:picChg chg="add">
          <ac:chgData name="Elisangela Oliveira" userId="31ae7a0fa59b3ff5" providerId="LiveId" clId="{285C6DE2-C54E-42F9-817F-6A8CE84087EC}" dt="2021-10-07T13:03:56.935" v="1038" actId="22"/>
          <ac:picMkLst>
            <pc:docMk/>
            <pc:sldMk cId="3119310088" sldId="294"/>
            <ac:picMk id="4" creationId="{5F46C72E-D8CF-4F02-BC5A-5FC323C4C430}"/>
          </ac:picMkLst>
        </pc:picChg>
      </pc:sldChg>
      <pc:sldChg chg="delSp del mod">
        <pc:chgData name="Elisangela Oliveira" userId="31ae7a0fa59b3ff5" providerId="LiveId" clId="{285C6DE2-C54E-42F9-817F-6A8CE84087EC}" dt="2021-10-07T13:04:12.432" v="1039" actId="2696"/>
        <pc:sldMkLst>
          <pc:docMk/>
          <pc:sldMk cId="1614842259" sldId="295"/>
        </pc:sldMkLst>
        <pc:picChg chg="del">
          <ac:chgData name="Elisangela Oliveira" userId="31ae7a0fa59b3ff5" providerId="LiveId" clId="{285C6DE2-C54E-42F9-817F-6A8CE84087EC}" dt="2021-10-07T12:33:20.889" v="1011" actId="478"/>
          <ac:picMkLst>
            <pc:docMk/>
            <pc:sldMk cId="1614842259" sldId="295"/>
            <ac:picMk id="3" creationId="{02D31CAE-3562-4857-889B-919BD57CF0DF}"/>
          </ac:picMkLst>
        </pc:picChg>
      </pc:sldChg>
      <pc:sldChg chg="delSp del mod">
        <pc:chgData name="Elisangela Oliveira" userId="31ae7a0fa59b3ff5" providerId="LiveId" clId="{285C6DE2-C54E-42F9-817F-6A8CE84087EC}" dt="2021-10-07T13:04:12.432" v="1039" actId="2696"/>
        <pc:sldMkLst>
          <pc:docMk/>
          <pc:sldMk cId="1557947251" sldId="296"/>
        </pc:sldMkLst>
        <pc:picChg chg="del">
          <ac:chgData name="Elisangela Oliveira" userId="31ae7a0fa59b3ff5" providerId="LiveId" clId="{285C6DE2-C54E-42F9-817F-6A8CE84087EC}" dt="2021-10-07T12:33:28.257" v="1013" actId="478"/>
          <ac:picMkLst>
            <pc:docMk/>
            <pc:sldMk cId="1557947251" sldId="296"/>
            <ac:picMk id="3" creationId="{8EF0C564-8765-4C7E-9EF6-068A74F4EC15}"/>
          </ac:picMkLst>
        </pc:picChg>
      </pc:sldChg>
      <pc:sldChg chg="delSp del mod delAnim modAnim">
        <pc:chgData name="Elisangela Oliveira" userId="31ae7a0fa59b3ff5" providerId="LiveId" clId="{285C6DE2-C54E-42F9-817F-6A8CE84087EC}" dt="2021-10-07T13:04:12.432" v="1039" actId="2696"/>
        <pc:sldMkLst>
          <pc:docMk/>
          <pc:sldMk cId="387848478" sldId="297"/>
        </pc:sldMkLst>
        <pc:spChg chg="del">
          <ac:chgData name="Elisangela Oliveira" userId="31ae7a0fa59b3ff5" providerId="LiveId" clId="{285C6DE2-C54E-42F9-817F-6A8CE84087EC}" dt="2021-10-07T12:33:25.586" v="1012" actId="478"/>
          <ac:spMkLst>
            <pc:docMk/>
            <pc:sldMk cId="387848478" sldId="297"/>
            <ac:spMk id="4" creationId="{CA549B19-057B-416E-BBD8-438785AD9CFA}"/>
          </ac:spMkLst>
        </pc:spChg>
      </pc:sldChg>
      <pc:sldChg chg="delSp del mod">
        <pc:chgData name="Elisangela Oliveira" userId="31ae7a0fa59b3ff5" providerId="LiveId" clId="{285C6DE2-C54E-42F9-817F-6A8CE84087EC}" dt="2021-10-07T13:04:12.432" v="1039" actId="2696"/>
        <pc:sldMkLst>
          <pc:docMk/>
          <pc:sldMk cId="1168728086" sldId="298"/>
        </pc:sldMkLst>
        <pc:picChg chg="del">
          <ac:chgData name="Elisangela Oliveira" userId="31ae7a0fa59b3ff5" providerId="LiveId" clId="{285C6DE2-C54E-42F9-817F-6A8CE84087EC}" dt="2021-10-07T12:33:30.063" v="1014" actId="478"/>
          <ac:picMkLst>
            <pc:docMk/>
            <pc:sldMk cId="1168728086" sldId="298"/>
            <ac:picMk id="3" creationId="{6D1B3072-0986-4C08-BBCE-DCC4C659F4AD}"/>
          </ac:picMkLst>
        </pc:picChg>
      </pc:sldChg>
      <pc:sldChg chg="delSp del mod">
        <pc:chgData name="Elisangela Oliveira" userId="31ae7a0fa59b3ff5" providerId="LiveId" clId="{285C6DE2-C54E-42F9-817F-6A8CE84087EC}" dt="2021-10-07T13:04:12.432" v="1039" actId="2696"/>
        <pc:sldMkLst>
          <pc:docMk/>
          <pc:sldMk cId="2054851327" sldId="299"/>
        </pc:sldMkLst>
        <pc:picChg chg="del">
          <ac:chgData name="Elisangela Oliveira" userId="31ae7a0fa59b3ff5" providerId="LiveId" clId="{285C6DE2-C54E-42F9-817F-6A8CE84087EC}" dt="2021-10-07T12:33:31.861" v="1015" actId="478"/>
          <ac:picMkLst>
            <pc:docMk/>
            <pc:sldMk cId="2054851327" sldId="299"/>
            <ac:picMk id="3" creationId="{1E5690FC-D85D-427D-9C9E-35417119FD20}"/>
          </ac:picMkLst>
        </pc:picChg>
      </pc:sldChg>
      <pc:sldChg chg="delSp del mod">
        <pc:chgData name="Elisangela Oliveira" userId="31ae7a0fa59b3ff5" providerId="LiveId" clId="{285C6DE2-C54E-42F9-817F-6A8CE84087EC}" dt="2021-10-07T13:04:12.432" v="1039" actId="2696"/>
        <pc:sldMkLst>
          <pc:docMk/>
          <pc:sldMk cId="1908629075" sldId="300"/>
        </pc:sldMkLst>
        <pc:picChg chg="del">
          <ac:chgData name="Elisangela Oliveira" userId="31ae7a0fa59b3ff5" providerId="LiveId" clId="{285C6DE2-C54E-42F9-817F-6A8CE84087EC}" dt="2021-10-07T12:33:33.763" v="1016" actId="478"/>
          <ac:picMkLst>
            <pc:docMk/>
            <pc:sldMk cId="1908629075" sldId="300"/>
            <ac:picMk id="3" creationId="{C7538ACE-1948-439A-8045-B37C9033790C}"/>
          </ac:picMkLst>
        </pc:picChg>
      </pc:sldChg>
      <pc:sldChg chg="addSp delSp modSp mod modAnim">
        <pc:chgData name="Elisangela Oliveira" userId="31ae7a0fa59b3ff5" providerId="LiveId" clId="{285C6DE2-C54E-42F9-817F-6A8CE84087EC}" dt="2021-09-30T15:14:10.688" v="947" actId="20577"/>
        <pc:sldMkLst>
          <pc:docMk/>
          <pc:sldMk cId="1519435358" sldId="301"/>
        </pc:sldMkLst>
        <pc:spChg chg="del">
          <ac:chgData name="Elisangela Oliveira" userId="31ae7a0fa59b3ff5" providerId="LiveId" clId="{285C6DE2-C54E-42F9-817F-6A8CE84087EC}" dt="2021-09-30T00:16:25.955" v="1"/>
          <ac:spMkLst>
            <pc:docMk/>
            <pc:sldMk cId="1519435358" sldId="301"/>
            <ac:spMk id="3" creationId="{3498E91F-8EDC-49A7-A6D3-2F6F2622EB95}"/>
          </ac:spMkLst>
        </pc:spChg>
        <pc:spChg chg="add mod">
          <ac:chgData name="Elisangela Oliveira" userId="31ae7a0fa59b3ff5" providerId="LiveId" clId="{285C6DE2-C54E-42F9-817F-6A8CE84087EC}" dt="2021-09-30T15:14:10.688" v="947" actId="20577"/>
          <ac:spMkLst>
            <pc:docMk/>
            <pc:sldMk cId="1519435358" sldId="301"/>
            <ac:spMk id="3" creationId="{81437A45-3179-4D2F-9ED1-FF058DA11077}"/>
          </ac:spMkLst>
        </pc:spChg>
      </pc:sldChg>
      <pc:sldChg chg="addSp delSp modSp add mod ord delAnim">
        <pc:chgData name="Elisangela Oliveira" userId="31ae7a0fa59b3ff5" providerId="LiveId" clId="{285C6DE2-C54E-42F9-817F-6A8CE84087EC}" dt="2021-10-07T13:00:24.416" v="1029" actId="22"/>
        <pc:sldMkLst>
          <pc:docMk/>
          <pc:sldMk cId="1836629366" sldId="302"/>
        </pc:sldMkLst>
        <pc:spChg chg="del mod">
          <ac:chgData name="Elisangela Oliveira" userId="31ae7a0fa59b3ff5" providerId="LiveId" clId="{285C6DE2-C54E-42F9-817F-6A8CE84087EC}" dt="2021-10-07T12:32:58.275" v="1001" actId="478"/>
          <ac:spMkLst>
            <pc:docMk/>
            <pc:sldMk cId="1836629366" sldId="302"/>
            <ac:spMk id="4" creationId="{CA549B19-057B-416E-BBD8-438785AD9CFA}"/>
          </ac:spMkLst>
        </pc:spChg>
        <pc:picChg chg="add">
          <ac:chgData name="Elisangela Oliveira" userId="31ae7a0fa59b3ff5" providerId="LiveId" clId="{285C6DE2-C54E-42F9-817F-6A8CE84087EC}" dt="2021-10-07T13:00:24.416" v="1029" actId="22"/>
          <ac:picMkLst>
            <pc:docMk/>
            <pc:sldMk cId="1836629366" sldId="302"/>
            <ac:picMk id="3" creationId="{766EBDE1-7F24-4BD8-9476-5B1CB6EA5271}"/>
          </ac:picMkLst>
        </pc:picChg>
      </pc:sldChg>
      <pc:sldChg chg="addSp delSp modSp add mod ord delAnim">
        <pc:chgData name="Elisangela Oliveira" userId="31ae7a0fa59b3ff5" providerId="LiveId" clId="{285C6DE2-C54E-42F9-817F-6A8CE84087EC}" dt="2021-10-07T12:56:58.319" v="1022" actId="22"/>
        <pc:sldMkLst>
          <pc:docMk/>
          <pc:sldMk cId="2523529233" sldId="303"/>
        </pc:sldMkLst>
        <pc:spChg chg="del mod">
          <ac:chgData name="Elisangela Oliveira" userId="31ae7a0fa59b3ff5" providerId="LiveId" clId="{285C6DE2-C54E-42F9-817F-6A8CE84087EC}" dt="2021-10-07T12:32:38.317" v="994" actId="478"/>
          <ac:spMkLst>
            <pc:docMk/>
            <pc:sldMk cId="2523529233" sldId="303"/>
            <ac:spMk id="4" creationId="{CA549B19-057B-416E-BBD8-438785AD9CFA}"/>
          </ac:spMkLst>
        </pc:spChg>
        <pc:picChg chg="add">
          <ac:chgData name="Elisangela Oliveira" userId="31ae7a0fa59b3ff5" providerId="LiveId" clId="{285C6DE2-C54E-42F9-817F-6A8CE84087EC}" dt="2021-10-07T12:56:58.319" v="1022" actId="22"/>
          <ac:picMkLst>
            <pc:docMk/>
            <pc:sldMk cId="2523529233" sldId="303"/>
            <ac:picMk id="3" creationId="{9CC439DC-57CB-4AEF-AE68-64BB19C1C9BB}"/>
          </ac:picMkLst>
        </pc:picChg>
      </pc:sldChg>
      <pc:sldChg chg="addSp delSp modSp add mod ord delAnim">
        <pc:chgData name="Elisangela Oliveira" userId="31ae7a0fa59b3ff5" providerId="LiveId" clId="{285C6DE2-C54E-42F9-817F-6A8CE84087EC}" dt="2021-10-07T12:34:10.960" v="1017" actId="22"/>
        <pc:sldMkLst>
          <pc:docMk/>
          <pc:sldMk cId="716720603" sldId="304"/>
        </pc:sldMkLst>
        <pc:spChg chg="del mod">
          <ac:chgData name="Elisangela Oliveira" userId="31ae7a0fa59b3ff5" providerId="LiveId" clId="{285C6DE2-C54E-42F9-817F-6A8CE84087EC}" dt="2021-10-07T12:32:24.450" v="989" actId="478"/>
          <ac:spMkLst>
            <pc:docMk/>
            <pc:sldMk cId="716720603" sldId="304"/>
            <ac:spMk id="4" creationId="{CA549B19-057B-416E-BBD8-438785AD9CFA}"/>
          </ac:spMkLst>
        </pc:spChg>
        <pc:picChg chg="add">
          <ac:chgData name="Elisangela Oliveira" userId="31ae7a0fa59b3ff5" providerId="LiveId" clId="{285C6DE2-C54E-42F9-817F-6A8CE84087EC}" dt="2021-10-07T12:34:10.960" v="1017" actId="22"/>
          <ac:picMkLst>
            <pc:docMk/>
            <pc:sldMk cId="716720603" sldId="304"/>
            <ac:picMk id="3" creationId="{1EF9DDCD-E209-43B4-A13B-0CEF4E14323C}"/>
          </ac:picMkLst>
        </pc:picChg>
      </pc:sldChg>
      <pc:sldChg chg="addSp delSp new mod">
        <pc:chgData name="Elisangela Oliveira" userId="31ae7a0fa59b3ff5" providerId="LiveId" clId="{285C6DE2-C54E-42F9-817F-6A8CE84087EC}" dt="2021-10-07T13:08:42.034" v="1043" actId="22"/>
        <pc:sldMkLst>
          <pc:docMk/>
          <pc:sldMk cId="3354264959" sldId="305"/>
        </pc:sldMkLst>
        <pc:spChg chg="del">
          <ac:chgData name="Elisangela Oliveira" userId="31ae7a0fa59b3ff5" providerId="LiveId" clId="{285C6DE2-C54E-42F9-817F-6A8CE84087EC}" dt="2021-10-07T13:08:40.157" v="1042" actId="478"/>
          <ac:spMkLst>
            <pc:docMk/>
            <pc:sldMk cId="3354264959" sldId="305"/>
            <ac:spMk id="2" creationId="{4D5E52A8-FF46-48E6-BE65-3FA690AB7B82}"/>
          </ac:spMkLst>
        </pc:spChg>
        <pc:spChg chg="del">
          <ac:chgData name="Elisangela Oliveira" userId="31ae7a0fa59b3ff5" providerId="LiveId" clId="{285C6DE2-C54E-42F9-817F-6A8CE84087EC}" dt="2021-10-07T13:08:37.896" v="1041" actId="478"/>
          <ac:spMkLst>
            <pc:docMk/>
            <pc:sldMk cId="3354264959" sldId="305"/>
            <ac:spMk id="3" creationId="{ACE3A059-EBC9-4804-BBD3-228FD2F0103D}"/>
          </ac:spMkLst>
        </pc:spChg>
        <pc:picChg chg="add">
          <ac:chgData name="Elisangela Oliveira" userId="31ae7a0fa59b3ff5" providerId="LiveId" clId="{285C6DE2-C54E-42F9-817F-6A8CE84087EC}" dt="2021-10-07T13:08:42.034" v="1043" actId="22"/>
          <ac:picMkLst>
            <pc:docMk/>
            <pc:sldMk cId="3354264959" sldId="305"/>
            <ac:picMk id="5" creationId="{835D96FC-6870-4F3D-98E6-A62FC6CE81B2}"/>
          </ac:picMkLst>
        </pc:picChg>
      </pc:sldChg>
      <pc:sldChg chg="add del">
        <pc:chgData name="Elisangela Oliveira" userId="31ae7a0fa59b3ff5" providerId="LiveId" clId="{285C6DE2-C54E-42F9-817F-6A8CE84087EC}" dt="2021-09-30T00:32:50.656" v="54" actId="2696"/>
        <pc:sldMkLst>
          <pc:docMk/>
          <pc:sldMk cId="3696902926" sldId="30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439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659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385699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04351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56746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35714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608840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5749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75233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497096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17711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03872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0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71115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02173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8925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555f6d730f1d2774_2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555f6d730f1d2774_2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0768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1" name="Google Shape;11;p2"/>
          <p:cNvSpPr txBox="1"/>
          <p:nvPr/>
        </p:nvSpPr>
        <p:spPr>
          <a:xfrm flipH="1">
            <a:off x="1375550" y="3092475"/>
            <a:ext cx="6393000" cy="67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6000">
              <a:solidFill>
                <a:srgbClr val="FFFFFF"/>
              </a:solidFill>
              <a:latin typeface="Squada One"/>
              <a:ea typeface="Squada One"/>
              <a:cs typeface="Squada One"/>
              <a:sym typeface="Squada One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63" y="-399756"/>
            <a:ext cx="9144000" cy="4369387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457200" y="29326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Squada One"/>
              <a:buNone/>
              <a:defRPr sz="30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57275" y="3192525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297175" y="2355550"/>
            <a:ext cx="4299000" cy="65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 hasCustomPrompt="1"/>
          </p:nvPr>
        </p:nvSpPr>
        <p:spPr>
          <a:xfrm>
            <a:off x="4297175" y="1317160"/>
            <a:ext cx="4299000" cy="109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0000"/>
              <a:buNone/>
              <a:defRPr sz="10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4297175" y="2900355"/>
            <a:ext cx="4299000" cy="36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6176" y="-501681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21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10" y="2213744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580849" y="-92389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7251655" y="3988100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4"/>
          <p:cNvSpPr txBox="1">
            <a:spLocks noGrp="1"/>
          </p:cNvSpPr>
          <p:nvPr>
            <p:ph type="ctrTitle"/>
          </p:nvPr>
        </p:nvSpPr>
        <p:spPr>
          <a:xfrm flipH="1">
            <a:off x="502200" y="445025"/>
            <a:ext cx="8184600" cy="67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ubTitle" idx="1"/>
          </p:nvPr>
        </p:nvSpPr>
        <p:spPr>
          <a:xfrm>
            <a:off x="1255350" y="1454625"/>
            <a:ext cx="6633300" cy="3243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Livvic"/>
              <a:buAutoNum type="arabicPeriod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lphaLcPeriod"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romanLcPeriod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subTitle" idx="1"/>
          </p:nvPr>
        </p:nvSpPr>
        <p:spPr>
          <a:xfrm>
            <a:off x="1028700" y="1289662"/>
            <a:ext cx="2857500" cy="51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ctrTitle"/>
          </p:nvPr>
        </p:nvSpPr>
        <p:spPr>
          <a:xfrm flipH="1">
            <a:off x="1028700" y="451462"/>
            <a:ext cx="2857500" cy="83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subTitle" idx="1"/>
          </p:nvPr>
        </p:nvSpPr>
        <p:spPr>
          <a:xfrm>
            <a:off x="2101725" y="3712858"/>
            <a:ext cx="2175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subTitle" idx="2"/>
          </p:nvPr>
        </p:nvSpPr>
        <p:spPr>
          <a:xfrm>
            <a:off x="4789400" y="3715662"/>
            <a:ext cx="2175000" cy="60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subTitle" idx="3"/>
          </p:nvPr>
        </p:nvSpPr>
        <p:spPr>
          <a:xfrm>
            <a:off x="2101725" y="3396845"/>
            <a:ext cx="2175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subTitle" idx="4"/>
          </p:nvPr>
        </p:nvSpPr>
        <p:spPr>
          <a:xfrm>
            <a:off x="4789400" y="3395392"/>
            <a:ext cx="2157000" cy="46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Font typeface="Squada One"/>
              <a:buNone/>
              <a:defRPr sz="1600">
                <a:latin typeface="Squada One"/>
                <a:ea typeface="Squada One"/>
                <a:cs typeface="Squada One"/>
                <a:sym typeface="Squada One"/>
              </a:defRPr>
            </a:lvl9pPr>
          </a:lstStyle>
          <a:p>
            <a:endParaRPr/>
          </a:p>
        </p:txBody>
      </p:sp>
      <p:pic>
        <p:nvPicPr>
          <p:cNvPr id="60" name="Google Shape;60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843325" y="-228600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6843325" y="3997725"/>
            <a:ext cx="2300675" cy="207590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9"/>
          <p:cNvSpPr txBox="1">
            <a:spLocks noGrp="1"/>
          </p:cNvSpPr>
          <p:nvPr>
            <p:ph type="ctrTitle"/>
          </p:nvPr>
        </p:nvSpPr>
        <p:spPr>
          <a:xfrm flipH="1">
            <a:off x="457200" y="445025"/>
            <a:ext cx="8229600" cy="6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ctrTitle"/>
          </p:nvPr>
        </p:nvSpPr>
        <p:spPr>
          <a:xfrm flipH="1">
            <a:off x="1187500" y="445025"/>
            <a:ext cx="6784500" cy="172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pic>
        <p:nvPicPr>
          <p:cNvPr id="68" name="Google Shape;6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5400000">
            <a:off x="-751762" y="3062175"/>
            <a:ext cx="3802725" cy="343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718562" y="-1160625"/>
            <a:ext cx="3802725" cy="343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title" hasCustomPrompt="1"/>
          </p:nvPr>
        </p:nvSpPr>
        <p:spPr>
          <a:xfrm>
            <a:off x="539999" y="1400065"/>
            <a:ext cx="8064000" cy="1780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5000"/>
              <a:buNone/>
              <a:defRPr sz="11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400"/>
              <a:buFont typeface="Fira Sans Extra Condensed Medium"/>
              <a:buNone/>
              <a:defRPr sz="54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1"/>
          <p:cNvSpPr txBox="1">
            <a:spLocks noGrp="1"/>
          </p:cNvSpPr>
          <p:nvPr>
            <p:ph type="subTitle" idx="1"/>
          </p:nvPr>
        </p:nvSpPr>
        <p:spPr>
          <a:xfrm>
            <a:off x="537375" y="3235240"/>
            <a:ext cx="80667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74" name="Google Shape;74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5663" y="-346987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0" y="3414791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 flipH="1">
            <a:off x="-104897" y="-695083"/>
            <a:ext cx="2300675" cy="207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flipH="1">
            <a:off x="6945663" y="3773854"/>
            <a:ext cx="2300675" cy="207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5400012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quada One"/>
              <a:buNone/>
              <a:defRPr sz="3000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 sz="2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152475"/>
            <a:ext cx="8229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Roboto Condensed Light"/>
              <a:buChar char="●"/>
              <a:defRPr sz="1800"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●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Roboto Condensed Light"/>
              <a:buChar char="○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Roboto Condensed Light"/>
              <a:buChar char="■"/>
              <a:defRPr>
                <a:solidFill>
                  <a:schemeClr val="lt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7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"/>
          <p:cNvSpPr txBox="1">
            <a:spLocks noGrp="1"/>
          </p:cNvSpPr>
          <p:nvPr>
            <p:ph type="title"/>
          </p:nvPr>
        </p:nvSpPr>
        <p:spPr>
          <a:xfrm>
            <a:off x="405581" y="2571750"/>
            <a:ext cx="8229600" cy="51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/>
              <a:t>Portifólio</a:t>
            </a:r>
            <a:endParaRPr dirty="0"/>
          </a:p>
        </p:txBody>
      </p:sp>
      <p:sp>
        <p:nvSpPr>
          <p:cNvPr id="443" name="Google Shape;443;p60"/>
          <p:cNvSpPr txBox="1">
            <a:spLocks noGrp="1"/>
          </p:cNvSpPr>
          <p:nvPr>
            <p:ph type="subTitle" idx="1"/>
          </p:nvPr>
        </p:nvSpPr>
        <p:spPr>
          <a:xfrm>
            <a:off x="457200" y="3487493"/>
            <a:ext cx="82296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600" dirty="0"/>
              <a:t>E</a:t>
            </a:r>
            <a:r>
              <a:rPr lang="en" sz="3600" dirty="0"/>
              <a:t> conclusão sobre a evolução</a:t>
            </a:r>
            <a:endParaRPr sz="3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C605C05-52AC-4C35-9E5D-77D86BCD8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946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467EFAB-06F2-4F0A-B344-D1B19420DD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765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3A97769D-4812-4F86-A053-3081AE718C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030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61C0967-1438-413D-8B4B-E2EEBE915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73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66EBDE1-7F24-4BD8-9476-5B1CB6EA52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293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CBE7285B-C6BE-4507-989A-C230904809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27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544DFA2-C97B-49E8-ABDA-20453DF2C1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890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D33EE3E-DB92-43EA-A03E-3A6803544A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758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6B0D426-E323-4E75-A24F-0117B848E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894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87EB11A-E7A4-494C-B777-4421D75BD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1253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1EF9DDCD-E209-43B4-A13B-0CEF4E1432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720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EA68B04F-6C70-4440-AB16-5129EA7F7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9834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F6871AD-B72B-45DD-8847-850A253A32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612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04EC9DD3-63CF-4B57-99CB-3926EA4BA8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2371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835D96FC-6870-4F3D-98E6-A62FC6CE8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264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442;p60">
            <a:extLst>
              <a:ext uri="{FF2B5EF4-FFF2-40B4-BE49-F238E27FC236}">
                <a16:creationId xmlns:a16="http://schemas.microsoft.com/office/drawing/2014/main" id="{50DAB4CB-028A-47A5-B403-A6D216AB9853}"/>
              </a:ext>
            </a:extLst>
          </p:cNvPr>
          <p:cNvSpPr txBox="1">
            <a:spLocks/>
          </p:cNvSpPr>
          <p:nvPr/>
        </p:nvSpPr>
        <p:spPr>
          <a:xfrm>
            <a:off x="457200" y="738222"/>
            <a:ext cx="8229600" cy="51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Squada One"/>
              <a:buNone/>
              <a:defRPr sz="5000" b="0" i="0" u="none" strike="noStrike" cap="none">
                <a:solidFill>
                  <a:schemeClr val="lt1"/>
                </a:solidFill>
                <a:latin typeface="Squada One"/>
                <a:ea typeface="Squada One"/>
                <a:cs typeface="Squada One"/>
                <a:sym typeface="Squada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Clr>
                <a:schemeClr val="dk1"/>
              </a:buClr>
              <a:buSzPts val="1100"/>
              <a:buFont typeface="Arial"/>
              <a:buNone/>
            </a:pPr>
            <a:r>
              <a:rPr lang="pt-BR" sz="4400" dirty="0"/>
              <a:t>CONCLUSÃO SOBRE MINHA EVOLUÇÃO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81437A45-3179-4D2F-9ED1-FF058DA11077}"/>
              </a:ext>
            </a:extLst>
          </p:cNvPr>
          <p:cNvSpPr txBox="1"/>
          <p:nvPr/>
        </p:nvSpPr>
        <p:spPr>
          <a:xfrm>
            <a:off x="457200" y="1747684"/>
            <a:ext cx="8229600" cy="2314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0000" algn="just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</a:rPr>
              <a:t>Eu não sabia como era feito o processo de criação de um site do zero, e hoje eu sei, e vejo que eu consegui evoluir muito, apesar de não estar no curso desde o início, consegui aprender muitas coisas que eu não tinha nem noção de que existia. </a:t>
            </a:r>
          </a:p>
          <a:p>
            <a:pPr indent="450000" algn="just">
              <a:lnSpc>
                <a:spcPct val="150000"/>
              </a:lnSpc>
            </a:pPr>
            <a:r>
              <a:rPr lang="pt-BR" dirty="0">
                <a:solidFill>
                  <a:schemeClr val="bg1"/>
                </a:solidFill>
              </a:rPr>
              <a:t>Começou com sites simples e agora eles tem até layout, e são mais organizados e estou cada vez evoluindo mais, sempre pesquisando, e melhorando a técnica com novos jeitos de programar, sempre acrescentando algo novo e aprendendo com os erros. E sei que evoluirei cada vez mais com esforço,  dedicação e muito estudo. </a:t>
            </a:r>
          </a:p>
        </p:txBody>
      </p:sp>
    </p:spTree>
    <p:extLst>
      <p:ext uri="{BB962C8B-B14F-4D97-AF65-F5344CB8AC3E}">
        <p14:creationId xmlns:p14="http://schemas.microsoft.com/office/powerpoint/2010/main" val="1519435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4353897-1FEE-48BE-8AF5-CE6A2C50C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15575B67-965C-4E27-A04F-D84D837DCE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767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DBC4D89-9BF1-4281-9947-792713423A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341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647C20F-A583-4D80-9278-588A9A579D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524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9CC439DC-57CB-4AEF-AE68-64BB19C1C9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292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EB3AB1E-027A-4BAC-8F03-DAB770BCE4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966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2B59813-B07D-4A7E-8520-EA78C818F9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96007"/>
      </p:ext>
    </p:extLst>
  </p:cSld>
  <p:clrMapOvr>
    <a:masterClrMapping/>
  </p:clrMapOvr>
</p:sld>
</file>

<file path=ppt/theme/theme1.xml><?xml version="1.0" encoding="utf-8"?>
<a:theme xmlns:a="http://schemas.openxmlformats.org/drawingml/2006/main" name="Tech Startup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88D3CE"/>
      </a:accent1>
      <a:accent2>
        <a:srgbClr val="423864"/>
      </a:accent2>
      <a:accent3>
        <a:srgbClr val="78909C"/>
      </a:accent3>
      <a:accent4>
        <a:srgbClr val="88D3CE"/>
      </a:accent4>
      <a:accent5>
        <a:srgbClr val="0097A7"/>
      </a:accent5>
      <a:accent6>
        <a:srgbClr val="423864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123</Words>
  <Application>Microsoft Office PowerPoint</Application>
  <PresentationFormat>Apresentação na tela (16:9)</PresentationFormat>
  <Paragraphs>5</Paragraphs>
  <Slides>24</Slides>
  <Notes>19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0" baseType="lpstr">
      <vt:lpstr>Roboto Condensed Light</vt:lpstr>
      <vt:lpstr>Squada One</vt:lpstr>
      <vt:lpstr>Arial</vt:lpstr>
      <vt:lpstr>Livvic</vt:lpstr>
      <vt:lpstr>Fira Sans Extra Condensed Medium</vt:lpstr>
      <vt:lpstr>Tech Startup by Slidesgo</vt:lpstr>
      <vt:lpstr>Portifólio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Todos os trabalhos já criados</dc:title>
  <dc:creator>Elisangela Oliveira</dc:creator>
  <cp:lastModifiedBy>Elisangela Oliveira</cp:lastModifiedBy>
  <cp:revision>5</cp:revision>
  <dcterms:modified xsi:type="dcterms:W3CDTF">2021-10-07T13:09:53Z</dcterms:modified>
</cp:coreProperties>
</file>